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feld 22"/>
          <p:cNvSpPr txBox="1"/>
          <p:nvPr/>
        </p:nvSpPr>
        <p:spPr>
          <a:xfrm>
            <a:off x="3347864" y="3640762"/>
            <a:ext cx="570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2µg/ml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98848" y="6077626"/>
            <a:ext cx="12795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1µg/ml (#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158-2B3) 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6161250" y="3619624"/>
            <a:ext cx="5709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5µg/ml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297238"/>
            <a:ext cx="573087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feld 16"/>
          <p:cNvSpPr txBox="1"/>
          <p:nvPr/>
        </p:nvSpPr>
        <p:spPr>
          <a:xfrm>
            <a:off x="567616" y="3618532"/>
            <a:ext cx="6767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0,5µg/ml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48" y="4097626"/>
            <a:ext cx="2645249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91" y="1637432"/>
            <a:ext cx="2645675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857" y="1654191"/>
            <a:ext cx="2644925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654191"/>
            <a:ext cx="2643868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349251" y="115887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9" name="Picture 6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2" name="Rechteck 21"/>
          <p:cNvSpPr/>
          <p:nvPr/>
        </p:nvSpPr>
        <p:spPr>
          <a:xfrm>
            <a:off x="3418679" y="5246629"/>
            <a:ext cx="54523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CD31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HUVEC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CD31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antibody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101-M92]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Conjugated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antibody: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anti-mouse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[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 </a:t>
            </a:r>
          </a:p>
          <a:p>
            <a:pPr algn="just"/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IF_HU1402-01] </a:t>
            </a:r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feld 1"/>
          <p:cNvSpPr txBox="1">
            <a:spLocks noChangeArrowheads="1"/>
          </p:cNvSpPr>
          <p:nvPr/>
        </p:nvSpPr>
        <p:spPr bwMode="auto">
          <a:xfrm>
            <a:off x="2483768" y="893763"/>
            <a:ext cx="45440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CD31 (#WM59)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101-M92 / HU1402-01)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Bildschirmpräsentation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cp:lastPrinted>2014-01-30T09:23:41Z</cp:lastPrinted>
  <dcterms:created xsi:type="dcterms:W3CDTF">2014-01-30T08:05:57Z</dcterms:created>
  <dcterms:modified xsi:type="dcterms:W3CDTF">2015-03-24T14:44:56Z</dcterms:modified>
</cp:coreProperties>
</file>